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6F7F70-7B6C-4352-8CDF-4B54D6D18D7F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44A048-A4B3-42E5-8E23-CC5A89813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3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E5AAC-B8AD-47A6-85D4-5A69B1750280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CB26D0-93A0-4260-8830-34431DCCA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E5AAC-B8AD-47A6-85D4-5A69B1750280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CB26D0-93A0-4260-8830-34431DCCA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E5AAC-B8AD-47A6-85D4-5A69B1750280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CB26D0-93A0-4260-8830-34431DCCA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E5AAC-B8AD-47A6-85D4-5A69B1750280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CB26D0-93A0-4260-8830-34431DCCA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E5AAC-B8AD-47A6-85D4-5A69B1750280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CB26D0-93A0-4260-8830-34431DCCA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E5AAC-B8AD-47A6-85D4-5A69B1750280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CB26D0-93A0-4260-8830-34431DCCA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E5AAC-B8AD-47A6-85D4-5A69B1750280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CB26D0-93A0-4260-8830-34431DCCA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E5AAC-B8AD-47A6-85D4-5A69B1750280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CB26D0-93A0-4260-8830-34431DCCA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E5AAC-B8AD-47A6-85D4-5A69B1750280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CB26D0-93A0-4260-8830-34431DCCA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E5AAC-B8AD-47A6-85D4-5A69B1750280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CB26D0-93A0-4260-8830-34431DCCA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E5AAC-B8AD-47A6-85D4-5A69B1750280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CB26D0-93A0-4260-8830-34431DCCA0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C6E5AAC-B8AD-47A6-85D4-5A69B1750280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2CB26D0-93A0-4260-8830-34431DCCA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Objectives for Hour Exam 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for Hour Exam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51510" indent="-514350">
              <a:buFont typeface="+mj-lt"/>
              <a:buAutoNum type="arabicPeriod"/>
            </a:pPr>
            <a:r>
              <a:rPr lang="en-US" dirty="0" smtClean="0"/>
              <a:t>Determine </a:t>
            </a:r>
            <a:r>
              <a:rPr lang="en-US" dirty="0"/>
              <a:t>the number of significant digits in a number. </a:t>
            </a:r>
            <a:r>
              <a:rPr lang="en-US" dirty="0" smtClean="0"/>
              <a:t>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Convert between standard and scientific </a:t>
            </a:r>
            <a:r>
              <a:rPr lang="en-US" dirty="0"/>
              <a:t>notation. 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Convert </a:t>
            </a:r>
            <a:r>
              <a:rPr lang="en-US" dirty="0" smtClean="0"/>
              <a:t>between Celsius, Fahrenheit and Kelvins.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Name the units for mass, length and volume in the metric system and convert from one unit to another.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Given a list of substances, identify elements, compounds and mixtures.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 Continued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0364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Given mass and volume, determine an object’s density.  If given density and mass or volume, calculate the missing quantity. 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Interpret a chemical formula and determine the number of metal and nonmetal atoms represented. 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List characteristics of metals and nonmetals. 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Differentiate between chemical and physical properties and changes. 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Given a description of a chemical process, identify reactants and products.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From a list of physical properties, determine the state of matter for a substance at a given temperature.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 Continued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1816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12"/>
            </a:pPr>
            <a:r>
              <a:rPr lang="en-US" dirty="0" smtClean="0"/>
              <a:t>Given a symbol for an element, provide the name and if given the name, provide the symbol.  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US" dirty="0" smtClean="0"/>
              <a:t>Given a substance at a specific temperature, determine the number of phases present.  </a:t>
            </a:r>
          </a:p>
          <a:p>
            <a:pPr marL="514350" indent="-514350">
              <a:buFont typeface="+mj-lt"/>
              <a:buAutoNum type="arabicPeriod" startAt="12"/>
            </a:pPr>
            <a:r>
              <a:rPr lang="en-US" dirty="0" smtClean="0"/>
              <a:t>Given a solid’s mass and a graduated cylinder’s reading of volume before and after the solid is dropped into the liquid, determine the solid’s density.  Also identify the solid if a list of densities is provided.   </a:t>
            </a:r>
          </a:p>
          <a:p>
            <a:pPr marL="651510" indent="-514350">
              <a:buFont typeface="+mj-lt"/>
              <a:buAutoNum type="arabicPeriod" startAt="12"/>
            </a:pPr>
            <a:r>
              <a:rPr lang="en-US" dirty="0" smtClean="0"/>
              <a:t>Perform calculations involving specific heat.  </a:t>
            </a:r>
          </a:p>
          <a:p>
            <a:pPr marL="651510" indent="-514350">
              <a:buFont typeface="+mj-lt"/>
              <a:buAutoNum type="arabicPeriod" startAt="12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44</TotalTime>
  <Words>245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Verdana</vt:lpstr>
      <vt:lpstr>Wingdings 2</vt:lpstr>
      <vt:lpstr>Aspect</vt:lpstr>
      <vt:lpstr>INTRODUCTION TO CHEMISTRY</vt:lpstr>
      <vt:lpstr>Objectives for Hour Exam I</vt:lpstr>
      <vt:lpstr>Objectives  Continued </vt:lpstr>
      <vt:lpstr>Objectives  Continued </vt:lpstr>
    </vt:vector>
  </TitlesOfParts>
  <Company>OCC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CHEMISTRY</dc:title>
  <dc:creator>cstudent</dc:creator>
  <cp:lastModifiedBy>adjfac</cp:lastModifiedBy>
  <cp:revision>11</cp:revision>
  <cp:lastPrinted>2013-09-06T12:24:54Z</cp:lastPrinted>
  <dcterms:created xsi:type="dcterms:W3CDTF">2011-06-13T14:40:34Z</dcterms:created>
  <dcterms:modified xsi:type="dcterms:W3CDTF">2014-09-03T14:34:08Z</dcterms:modified>
</cp:coreProperties>
</file>