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80"/>
    <a:srgbClr val="0000FF"/>
    <a:srgbClr val="00C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72F6-7E69-4C72-A081-44CBEB6EF555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65F7-C0D7-4C26-B204-5EAFAA10C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21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72F6-7E69-4C72-A081-44CBEB6EF555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65F7-C0D7-4C26-B204-5EAFAA10C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36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72F6-7E69-4C72-A081-44CBEB6EF555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65F7-C0D7-4C26-B204-5EAFAA10C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92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72F6-7E69-4C72-A081-44CBEB6EF555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65F7-C0D7-4C26-B204-5EAFAA10C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24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72F6-7E69-4C72-A081-44CBEB6EF555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65F7-C0D7-4C26-B204-5EAFAA10C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56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72F6-7E69-4C72-A081-44CBEB6EF555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65F7-C0D7-4C26-B204-5EAFAA10C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40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72F6-7E69-4C72-A081-44CBEB6EF555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65F7-C0D7-4C26-B204-5EAFAA10C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3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72F6-7E69-4C72-A081-44CBEB6EF555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65F7-C0D7-4C26-B204-5EAFAA10C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5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72F6-7E69-4C72-A081-44CBEB6EF555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65F7-C0D7-4C26-B204-5EAFAA10C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4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72F6-7E69-4C72-A081-44CBEB6EF555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65F7-C0D7-4C26-B204-5EAFAA10C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12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72F6-7E69-4C72-A081-44CBEB6EF555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65F7-C0D7-4C26-B204-5EAFAA10C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6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472F6-7E69-4C72-A081-44CBEB6EF555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165F7-C0D7-4C26-B204-5EAFAA10C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4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C000"/>
                </a:solidFill>
              </a:rPr>
              <a:t>a</a:t>
            </a:r>
            <a:r>
              <a:rPr lang="en-US" dirty="0" smtClean="0">
                <a:solidFill>
                  <a:srgbClr val="FFFF00"/>
                </a:solidFill>
              </a:rPr>
              <a:t>i</a:t>
            </a:r>
            <a:r>
              <a:rPr lang="en-US" dirty="0" smtClean="0">
                <a:solidFill>
                  <a:srgbClr val="00B050"/>
                </a:solidFill>
              </a:rPr>
              <a:t>n</a:t>
            </a:r>
            <a:r>
              <a:rPr lang="en-US" dirty="0" smtClean="0">
                <a:solidFill>
                  <a:srgbClr val="00C080"/>
                </a:solidFill>
              </a:rPr>
              <a:t>b</a:t>
            </a:r>
            <a:r>
              <a:rPr lang="en-US" dirty="0" smtClean="0">
                <a:solidFill>
                  <a:srgbClr val="0000FF"/>
                </a:solidFill>
              </a:rPr>
              <a:t>o</a:t>
            </a:r>
            <a:r>
              <a:rPr lang="en-US" dirty="0" smtClean="0">
                <a:solidFill>
                  <a:srgbClr val="FF0080"/>
                </a:solidFill>
              </a:rPr>
              <a:t>w</a:t>
            </a:r>
            <a:r>
              <a:rPr lang="en-US" dirty="0" smtClean="0"/>
              <a:t> Tables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427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Rainbow Tables</vt:lpstr>
    </vt:vector>
  </TitlesOfParts>
  <Company>Ocean County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Rainbow Tables</dc:title>
  <dc:creator>Joseph Pelkey</dc:creator>
  <cp:lastModifiedBy>Joseph Pelkey</cp:lastModifiedBy>
  <cp:revision>1</cp:revision>
  <dcterms:created xsi:type="dcterms:W3CDTF">2014-12-19T22:34:30Z</dcterms:created>
  <dcterms:modified xsi:type="dcterms:W3CDTF">2014-12-19T22:34:43Z</dcterms:modified>
</cp:coreProperties>
</file>