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25556A0-434C-49F1-A8B9-70C3A61500FE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53C27B9-519E-4C51-9B9A-96CF6DB0D1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Black out poems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Having fun on the last day of intro to poetry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843645"/>
            <a:ext cx="8869680" cy="50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t="6229" r="12727"/>
          <a:stretch/>
        </p:blipFill>
        <p:spPr>
          <a:xfrm>
            <a:off x="1551709" y="1177636"/>
            <a:ext cx="6428510" cy="48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11919"/>
          <a:stretch/>
        </p:blipFill>
        <p:spPr>
          <a:xfrm>
            <a:off x="2641596" y="457200"/>
            <a:ext cx="4449114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8409" b="7500"/>
          <a:stretch/>
        </p:blipFill>
        <p:spPr>
          <a:xfrm rot="5400000">
            <a:off x="1879136" y="1656544"/>
            <a:ext cx="5263808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4" b="10303"/>
          <a:stretch/>
        </p:blipFill>
        <p:spPr>
          <a:xfrm>
            <a:off x="2634670" y="685800"/>
            <a:ext cx="42238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2" t="5421" r="11212" b="10000"/>
          <a:stretch/>
        </p:blipFill>
        <p:spPr>
          <a:xfrm>
            <a:off x="1295400" y="1136071"/>
            <a:ext cx="6816939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2020" r="29848"/>
          <a:stretch/>
        </p:blipFill>
        <p:spPr>
          <a:xfrm rot="5400000">
            <a:off x="2029690" y="138544"/>
            <a:ext cx="4918364" cy="67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42" r="19394" b="8688"/>
          <a:stretch/>
        </p:blipFill>
        <p:spPr>
          <a:xfrm rot="5400000">
            <a:off x="1662544" y="290945"/>
            <a:ext cx="5708073" cy="597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/>
          <a:stretch/>
        </p:blipFill>
        <p:spPr>
          <a:xfrm rot="5400000">
            <a:off x="1578218" y="1436533"/>
            <a:ext cx="6322844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t="-484" r="14043" b="484"/>
          <a:stretch/>
        </p:blipFill>
        <p:spPr>
          <a:xfrm rot="5400000">
            <a:off x="1709849" y="1322908"/>
            <a:ext cx="581574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11356" r="3789" b="8719"/>
          <a:stretch/>
        </p:blipFill>
        <p:spPr>
          <a:xfrm rot="5400000">
            <a:off x="1258423" y="1119017"/>
            <a:ext cx="6413794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222250"/>
            <a:ext cx="4846637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077" y="1905000"/>
            <a:ext cx="6377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Thanks for a great semester!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473202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600" y="9144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10342" r="11212" b="10748"/>
          <a:stretch/>
        </p:blipFill>
        <p:spPr>
          <a:xfrm>
            <a:off x="1288472" y="720436"/>
            <a:ext cx="6830291" cy="53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7645" r="22424" b="14196"/>
          <a:stretch/>
        </p:blipFill>
        <p:spPr>
          <a:xfrm>
            <a:off x="1371600" y="1219199"/>
            <a:ext cx="6234545" cy="46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239" r="10303" b="10748"/>
          <a:stretch/>
        </p:blipFill>
        <p:spPr>
          <a:xfrm rot="5400000">
            <a:off x="1618402" y="1353398"/>
            <a:ext cx="6303436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/>
          <a:stretch/>
        </p:blipFill>
        <p:spPr>
          <a:xfrm>
            <a:off x="2643187" y="533400"/>
            <a:ext cx="3857625" cy="58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" b="7070"/>
          <a:stretch/>
        </p:blipFill>
        <p:spPr>
          <a:xfrm rot="16200000">
            <a:off x="2632982" y="374073"/>
            <a:ext cx="3878036" cy="59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350</TotalTime>
  <Words>19</Words>
  <Application>Microsoft Office PowerPoint</Application>
  <PresentationFormat>On-screen Show (4:3)</PresentationFormat>
  <Paragraphs>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Angles</vt:lpstr>
      <vt:lpstr>Black out poems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Ocean County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out poems</dc:title>
  <dc:creator>David Bordelon</dc:creator>
  <cp:lastModifiedBy>David Bordelon</cp:lastModifiedBy>
  <cp:revision>5</cp:revision>
  <dcterms:created xsi:type="dcterms:W3CDTF">2015-05-12T14:02:28Z</dcterms:created>
  <dcterms:modified xsi:type="dcterms:W3CDTF">2015-05-12T19:54:30Z</dcterms:modified>
</cp:coreProperties>
</file>