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1" r:id="rId3"/>
    <p:sldId id="257" r:id="rId4"/>
    <p:sldId id="260" r:id="rId5"/>
    <p:sldId id="258" r:id="rId6"/>
    <p:sldId id="256" r:id="rId7"/>
    <p:sldId id="262" r:id="rId8"/>
    <p:sldId id="264" r:id="rId9"/>
    <p:sldId id="265" r:id="rId10"/>
    <p:sldId id="283" r:id="rId11"/>
    <p:sldId id="26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30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DE52-5C4F-4DDE-B295-777C49E3405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BDC52-C6A1-4F1B-8819-D464AFEF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1DD9C-80CC-4EFD-AC1F-3E43C650BE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46948" y="343016"/>
            <a:ext cx="7662863" cy="326707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Biol-119 Lab</a:t>
            </a:r>
          </a:p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Practical Exam 1</a:t>
            </a:r>
          </a:p>
          <a:p>
            <a:pPr algn="ctr">
              <a:buNone/>
            </a:pPr>
            <a:r>
              <a:rPr lang="en-US" sz="4400">
                <a:solidFill>
                  <a:schemeClr val="bg1"/>
                </a:solidFill>
              </a:rPr>
              <a:t>Sec-03</a:t>
            </a:r>
            <a:endParaRPr lang="en-US" sz="4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Fall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5BFCA-2E71-4932-85C4-D62F01CD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679" y="177358"/>
            <a:ext cx="4035719" cy="2916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6385B-82C7-4D06-8C20-CAADB585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79" y="4052514"/>
            <a:ext cx="4035718" cy="2231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D382E-AE0B-4E57-BEDB-7C3031E4B279}"/>
              </a:ext>
            </a:extLst>
          </p:cNvPr>
          <p:cNvSpPr txBox="1"/>
          <p:nvPr/>
        </p:nvSpPr>
        <p:spPr>
          <a:xfrm>
            <a:off x="0" y="263620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7C8D9-E66D-481A-A332-DB1D6C5C5FFE}"/>
              </a:ext>
            </a:extLst>
          </p:cNvPr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C79B5-4328-41DB-8715-CDEC9B0084F7}"/>
              </a:ext>
            </a:extLst>
          </p:cNvPr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59494-F965-4678-8946-A6FB4D3FA486}"/>
              </a:ext>
            </a:extLst>
          </p:cNvPr>
          <p:cNvSpPr txBox="1"/>
          <p:nvPr/>
        </p:nvSpPr>
        <p:spPr>
          <a:xfrm>
            <a:off x="704543" y="1835590"/>
            <a:ext cx="170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Pseudostratified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833E0-CA61-404C-8E23-54A42B4069B5}"/>
              </a:ext>
            </a:extLst>
          </p:cNvPr>
          <p:cNvSpPr txBox="1"/>
          <p:nvPr/>
        </p:nvSpPr>
        <p:spPr>
          <a:xfrm>
            <a:off x="704543" y="298441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Simple Cuboidal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1EE0C-7274-4D7A-BD3F-9A672488C956}"/>
              </a:ext>
            </a:extLst>
          </p:cNvPr>
          <p:cNvSpPr txBox="1"/>
          <p:nvPr/>
        </p:nvSpPr>
        <p:spPr>
          <a:xfrm>
            <a:off x="704543" y="41069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19835-C52B-4BB2-B11E-21D8B23B29EF}"/>
              </a:ext>
            </a:extLst>
          </p:cNvPr>
          <p:cNvSpPr txBox="1"/>
          <p:nvPr/>
        </p:nvSpPr>
        <p:spPr>
          <a:xfrm>
            <a:off x="704543" y="53940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Adipose</a:t>
            </a:r>
          </a:p>
        </p:txBody>
      </p:sp>
    </p:spTree>
    <p:extLst>
      <p:ext uri="{BB962C8B-B14F-4D97-AF65-F5344CB8AC3E}">
        <p14:creationId xmlns:p14="http://schemas.microsoft.com/office/powerpoint/2010/main" val="57911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4827" y="10627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3850" y="4258843"/>
            <a:ext cx="5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543" y="183559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Prophase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543" y="2984417"/>
            <a:ext cx="124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Metaphase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410692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Anaphase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5394051"/>
            <a:ext cx="11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Telophase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31767"/>
            <a:ext cx="3566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stage of Mitosis </a:t>
            </a:r>
          </a:p>
          <a:p>
            <a:r>
              <a:rPr lang="en-US" sz="2400" dirty="0"/>
              <a:t>to the photo on the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4827" y="26361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4827" y="588155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29" y="2204922"/>
            <a:ext cx="1598451" cy="1440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12" y="3793734"/>
            <a:ext cx="1871883" cy="14408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79" y="769989"/>
            <a:ext cx="1918552" cy="12869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7610" y="5382546"/>
            <a:ext cx="1902521" cy="13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3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C4F6-47F6-4800-BD16-A354DF5B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242"/>
            <a:ext cx="4953000" cy="717163"/>
          </a:xfrm>
        </p:spPr>
        <p:txBody>
          <a:bodyPr>
            <a:noAutofit/>
          </a:bodyPr>
          <a:lstStyle/>
          <a:p>
            <a:r>
              <a:rPr lang="en-US" sz="4800" dirty="0"/>
              <a:t>Name these Bone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0AAD0-5AC1-4765-A74A-716BAC9FC74A}"/>
              </a:ext>
            </a:extLst>
          </p:cNvPr>
          <p:cNvSpPr txBox="1"/>
          <p:nvPr/>
        </p:nvSpPr>
        <p:spPr>
          <a:xfrm>
            <a:off x="228600" y="22292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D09B58-02D2-4ACA-99AE-C57FB3735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5000"/>
          <a:stretch/>
        </p:blipFill>
        <p:spPr>
          <a:xfrm>
            <a:off x="2350199" y="1537715"/>
            <a:ext cx="6172200" cy="44418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594BFE-8D5D-4367-8B9C-4C70FBA666A9}"/>
              </a:ext>
            </a:extLst>
          </p:cNvPr>
          <p:cNvSpPr txBox="1"/>
          <p:nvPr/>
        </p:nvSpPr>
        <p:spPr>
          <a:xfrm>
            <a:off x="215156" y="444352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6C056-A84A-4E72-A350-A24D15ED1F11}"/>
              </a:ext>
            </a:extLst>
          </p:cNvPr>
          <p:cNvSpPr txBox="1"/>
          <p:nvPr/>
        </p:nvSpPr>
        <p:spPr>
          <a:xfrm>
            <a:off x="215156" y="340448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C7C52-A6C5-4C5A-98A3-EAAE3FBDF7A5}"/>
              </a:ext>
            </a:extLst>
          </p:cNvPr>
          <p:cNvSpPr txBox="1"/>
          <p:nvPr/>
        </p:nvSpPr>
        <p:spPr>
          <a:xfrm>
            <a:off x="215156" y="546168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512D13-4516-43D6-9A31-10EEDD384872}"/>
              </a:ext>
            </a:extLst>
          </p:cNvPr>
          <p:cNvCxnSpPr>
            <a:cxnSpLocks/>
          </p:cNvCxnSpPr>
          <p:nvPr/>
        </p:nvCxnSpPr>
        <p:spPr>
          <a:xfrm>
            <a:off x="1099624" y="2498918"/>
            <a:ext cx="1891226" cy="65385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ADD913-A2DE-49A4-909C-B729F3C43852}"/>
              </a:ext>
            </a:extLst>
          </p:cNvPr>
          <p:cNvCxnSpPr>
            <a:cxnSpLocks/>
          </p:cNvCxnSpPr>
          <p:nvPr/>
        </p:nvCxnSpPr>
        <p:spPr>
          <a:xfrm>
            <a:off x="1136930" y="3696870"/>
            <a:ext cx="4682845" cy="1702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FD1568-A9FE-4C1D-87C0-B51C5FF2E73C}"/>
              </a:ext>
            </a:extLst>
          </p:cNvPr>
          <p:cNvCxnSpPr>
            <a:cxnSpLocks/>
          </p:cNvCxnSpPr>
          <p:nvPr/>
        </p:nvCxnSpPr>
        <p:spPr>
          <a:xfrm flipV="1">
            <a:off x="1268361" y="5553075"/>
            <a:ext cx="4056114" cy="1307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A15641-C18E-4E9D-898A-83CC7CC4378F}"/>
              </a:ext>
            </a:extLst>
          </p:cNvPr>
          <p:cNvCxnSpPr>
            <a:cxnSpLocks/>
          </p:cNvCxnSpPr>
          <p:nvPr/>
        </p:nvCxnSpPr>
        <p:spPr>
          <a:xfrm flipV="1">
            <a:off x="1136930" y="4649923"/>
            <a:ext cx="2762717" cy="2589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6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E894-6163-4D91-9217-DF6F4208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04088"/>
            <a:ext cx="291465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43C358-D65C-4280-BB57-618BF3AD0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44" y="114300"/>
            <a:ext cx="5759302" cy="5865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F10449-6A8F-4C40-850D-4400589DF1D7}"/>
              </a:ext>
            </a:extLst>
          </p:cNvPr>
          <p:cNvSpPr txBox="1"/>
          <p:nvPr/>
        </p:nvSpPr>
        <p:spPr>
          <a:xfrm>
            <a:off x="184877" y="220807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E7BF0-976B-42AD-A021-0DB912FDAF90}"/>
              </a:ext>
            </a:extLst>
          </p:cNvPr>
          <p:cNvSpPr txBox="1"/>
          <p:nvPr/>
        </p:nvSpPr>
        <p:spPr>
          <a:xfrm>
            <a:off x="228600" y="384303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E8FF1-4848-4580-9263-A9CC1080E95C}"/>
              </a:ext>
            </a:extLst>
          </p:cNvPr>
          <p:cNvSpPr txBox="1"/>
          <p:nvPr/>
        </p:nvSpPr>
        <p:spPr>
          <a:xfrm>
            <a:off x="228600" y="30361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72F49-8C73-4060-BFFD-DFE8E9060C11}"/>
              </a:ext>
            </a:extLst>
          </p:cNvPr>
          <p:cNvSpPr txBox="1"/>
          <p:nvPr/>
        </p:nvSpPr>
        <p:spPr>
          <a:xfrm>
            <a:off x="228600" y="464992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C22D6-40F7-46D5-AB17-7E69FA158A26}"/>
              </a:ext>
            </a:extLst>
          </p:cNvPr>
          <p:cNvSpPr txBox="1"/>
          <p:nvPr/>
        </p:nvSpPr>
        <p:spPr>
          <a:xfrm>
            <a:off x="228600" y="539476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B869B4-D428-458A-9794-8D64B42B80BB}"/>
              </a:ext>
            </a:extLst>
          </p:cNvPr>
          <p:cNvCxnSpPr>
            <a:cxnSpLocks/>
          </p:cNvCxnSpPr>
          <p:nvPr/>
        </p:nvCxnSpPr>
        <p:spPr>
          <a:xfrm>
            <a:off x="971153" y="2521651"/>
            <a:ext cx="4267597" cy="5144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C8865E-29A9-49D2-857D-1EC989F1DC6F}"/>
              </a:ext>
            </a:extLst>
          </p:cNvPr>
          <p:cNvCxnSpPr>
            <a:cxnSpLocks/>
          </p:cNvCxnSpPr>
          <p:nvPr/>
        </p:nvCxnSpPr>
        <p:spPr>
          <a:xfrm flipV="1">
            <a:off x="1002167" y="4814496"/>
            <a:ext cx="4998583" cy="8841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4AAF0C-8186-44D8-AF2B-B231B42C6FDB}"/>
              </a:ext>
            </a:extLst>
          </p:cNvPr>
          <p:cNvCxnSpPr>
            <a:cxnSpLocks/>
          </p:cNvCxnSpPr>
          <p:nvPr/>
        </p:nvCxnSpPr>
        <p:spPr>
          <a:xfrm>
            <a:off x="1035388" y="3281540"/>
            <a:ext cx="4691576" cy="42372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627E1F-07C2-400F-93CA-1344888BF9DB}"/>
              </a:ext>
            </a:extLst>
          </p:cNvPr>
          <p:cNvCxnSpPr>
            <a:cxnSpLocks/>
          </p:cNvCxnSpPr>
          <p:nvPr/>
        </p:nvCxnSpPr>
        <p:spPr>
          <a:xfrm flipV="1">
            <a:off x="1099624" y="5196763"/>
            <a:ext cx="4482026" cy="4735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12ED0D-0F4E-4C08-A886-95A17FD353DC}"/>
              </a:ext>
            </a:extLst>
          </p:cNvPr>
          <p:cNvCxnSpPr>
            <a:cxnSpLocks/>
          </p:cNvCxnSpPr>
          <p:nvPr/>
        </p:nvCxnSpPr>
        <p:spPr>
          <a:xfrm>
            <a:off x="1159412" y="4116777"/>
            <a:ext cx="5022313" cy="6942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2B6499-0A7D-4BBF-8B79-FC03CC56DB70}"/>
              </a:ext>
            </a:extLst>
          </p:cNvPr>
          <p:cNvSpPr txBox="1"/>
          <p:nvPr/>
        </p:nvSpPr>
        <p:spPr>
          <a:xfrm>
            <a:off x="5166048" y="5964547"/>
            <a:ext cx="26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 View of the Skull</a:t>
            </a:r>
          </a:p>
        </p:txBody>
      </p:sp>
    </p:spTree>
    <p:extLst>
      <p:ext uri="{BB962C8B-B14F-4D97-AF65-F5344CB8AC3E}">
        <p14:creationId xmlns:p14="http://schemas.microsoft.com/office/powerpoint/2010/main" val="55244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8D3D8-EC2D-47FC-942D-D1101AE43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10" y="173621"/>
            <a:ext cx="4206685" cy="5941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A8BE2-5264-4BA8-821C-EE2EA76F7060}"/>
              </a:ext>
            </a:extLst>
          </p:cNvPr>
          <p:cNvSpPr txBox="1"/>
          <p:nvPr/>
        </p:nvSpPr>
        <p:spPr>
          <a:xfrm>
            <a:off x="5092173" y="5838723"/>
            <a:ext cx="30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Anterior View of Left Homarus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08E2A5-60FD-473F-B87B-93704F7D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457200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0A4F4-8593-4E9B-B90B-2012806C582E}"/>
              </a:ext>
            </a:extLst>
          </p:cNvPr>
          <p:cNvSpPr txBox="1"/>
          <p:nvPr/>
        </p:nvSpPr>
        <p:spPr>
          <a:xfrm>
            <a:off x="1295400" y="18274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59E85-ECEB-4323-8A18-EA54BF535B31}"/>
              </a:ext>
            </a:extLst>
          </p:cNvPr>
          <p:cNvSpPr txBox="1"/>
          <p:nvPr/>
        </p:nvSpPr>
        <p:spPr>
          <a:xfrm>
            <a:off x="1317815" y="43509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12C77-EC06-4FA5-955A-94A955ADFC17}"/>
              </a:ext>
            </a:extLst>
          </p:cNvPr>
          <p:cNvSpPr txBox="1"/>
          <p:nvPr/>
        </p:nvSpPr>
        <p:spPr>
          <a:xfrm>
            <a:off x="1295400" y="31000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A6215-C099-4762-A6F3-6986C814C33C}"/>
              </a:ext>
            </a:extLst>
          </p:cNvPr>
          <p:cNvSpPr txBox="1"/>
          <p:nvPr/>
        </p:nvSpPr>
        <p:spPr>
          <a:xfrm>
            <a:off x="1317815" y="586152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C7CAFC-C15D-4AF9-8C8B-9BB73579CD63}"/>
              </a:ext>
            </a:extLst>
          </p:cNvPr>
          <p:cNvCxnSpPr>
            <a:cxnSpLocks/>
          </p:cNvCxnSpPr>
          <p:nvPr/>
        </p:nvCxnSpPr>
        <p:spPr>
          <a:xfrm flipV="1">
            <a:off x="2041715" y="743049"/>
            <a:ext cx="4359087" cy="139848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5A3C1E-F096-4CAB-8EED-5A1D4CBDCBF2}"/>
              </a:ext>
            </a:extLst>
          </p:cNvPr>
          <p:cNvCxnSpPr>
            <a:cxnSpLocks/>
          </p:cNvCxnSpPr>
          <p:nvPr/>
        </p:nvCxnSpPr>
        <p:spPr>
          <a:xfrm flipV="1">
            <a:off x="2041715" y="5618296"/>
            <a:ext cx="4833647" cy="5350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9D140D-B48C-48EC-9C04-BF30DEABEDE0}"/>
              </a:ext>
            </a:extLst>
          </p:cNvPr>
          <p:cNvCxnSpPr>
            <a:cxnSpLocks/>
          </p:cNvCxnSpPr>
          <p:nvPr/>
        </p:nvCxnSpPr>
        <p:spPr>
          <a:xfrm flipV="1">
            <a:off x="2252958" y="743049"/>
            <a:ext cx="5039093" cy="264938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153A9D-3353-48AC-A764-5EC72B647FF0}"/>
              </a:ext>
            </a:extLst>
          </p:cNvPr>
          <p:cNvCxnSpPr>
            <a:cxnSpLocks/>
          </p:cNvCxnSpPr>
          <p:nvPr/>
        </p:nvCxnSpPr>
        <p:spPr>
          <a:xfrm>
            <a:off x="2252958" y="4725911"/>
            <a:ext cx="4125429" cy="59945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0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DB3A9A-F59C-4173-9E8F-33DAAACAD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4756" r="16780" b="4451"/>
          <a:stretch/>
        </p:blipFill>
        <p:spPr>
          <a:xfrm>
            <a:off x="3659065" y="1210731"/>
            <a:ext cx="5546188" cy="5136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C35D8-D4CF-456E-8EA4-34B05FC2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006"/>
            <a:ext cx="8229600" cy="1143000"/>
          </a:xfrm>
        </p:spPr>
        <p:txBody>
          <a:bodyPr/>
          <a:lstStyle/>
          <a:p>
            <a:r>
              <a:rPr lang="en-US" dirty="0"/>
              <a:t>Name These Bones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89592-512F-4B3B-AC6C-F422C862ADFC}"/>
              </a:ext>
            </a:extLst>
          </p:cNvPr>
          <p:cNvSpPr txBox="1"/>
          <p:nvPr/>
        </p:nvSpPr>
        <p:spPr>
          <a:xfrm>
            <a:off x="184877" y="220807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9EC13-96E7-4CFB-B4C5-9B53E9812EEC}"/>
              </a:ext>
            </a:extLst>
          </p:cNvPr>
          <p:cNvSpPr txBox="1"/>
          <p:nvPr/>
        </p:nvSpPr>
        <p:spPr>
          <a:xfrm>
            <a:off x="228600" y="384303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15FAB-A8DD-45CB-B4D6-E3F0B1C1D740}"/>
              </a:ext>
            </a:extLst>
          </p:cNvPr>
          <p:cNvSpPr txBox="1"/>
          <p:nvPr/>
        </p:nvSpPr>
        <p:spPr>
          <a:xfrm>
            <a:off x="228600" y="30361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C9920A-ACB3-488C-BA58-C9629FA7EEE1}"/>
              </a:ext>
            </a:extLst>
          </p:cNvPr>
          <p:cNvCxnSpPr>
            <a:cxnSpLocks/>
          </p:cNvCxnSpPr>
          <p:nvPr/>
        </p:nvCxnSpPr>
        <p:spPr>
          <a:xfrm>
            <a:off x="1159412" y="4116777"/>
            <a:ext cx="3869788" cy="19982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F773D6-FC61-4E27-ACC5-E57BD632859A}"/>
              </a:ext>
            </a:extLst>
          </p:cNvPr>
          <p:cNvCxnSpPr>
            <a:cxnSpLocks/>
          </p:cNvCxnSpPr>
          <p:nvPr/>
        </p:nvCxnSpPr>
        <p:spPr>
          <a:xfrm flipV="1">
            <a:off x="971153" y="2458990"/>
            <a:ext cx="3448447" cy="626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6F7B0B-1D5C-4031-862D-11BD4D83F14A}"/>
              </a:ext>
            </a:extLst>
          </p:cNvPr>
          <p:cNvCxnSpPr>
            <a:cxnSpLocks/>
          </p:cNvCxnSpPr>
          <p:nvPr/>
        </p:nvCxnSpPr>
        <p:spPr>
          <a:xfrm>
            <a:off x="1159412" y="3429000"/>
            <a:ext cx="5407270" cy="808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EC868-8B97-4184-BB44-363E75D73403}"/>
              </a:ext>
            </a:extLst>
          </p:cNvPr>
          <p:cNvSpPr txBox="1"/>
          <p:nvPr/>
        </p:nvSpPr>
        <p:spPr>
          <a:xfrm>
            <a:off x="5029200" y="6436762"/>
            <a:ext cx="25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Posterior View of Pelvis</a:t>
            </a:r>
          </a:p>
        </p:txBody>
      </p:sp>
    </p:spTree>
    <p:extLst>
      <p:ext uri="{BB962C8B-B14F-4D97-AF65-F5344CB8AC3E}">
        <p14:creationId xmlns:p14="http://schemas.microsoft.com/office/powerpoint/2010/main" val="69197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6A1A92-4795-4FBA-A0A0-AB8C03673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3" t="-3264" r="17149" b="3264"/>
          <a:stretch/>
        </p:blipFill>
        <p:spPr>
          <a:xfrm>
            <a:off x="6324600" y="609599"/>
            <a:ext cx="1887489" cy="6331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D573A-DD04-4AE0-8120-DDF316580B58}"/>
              </a:ext>
            </a:extLst>
          </p:cNvPr>
          <p:cNvSpPr txBox="1"/>
          <p:nvPr/>
        </p:nvSpPr>
        <p:spPr>
          <a:xfrm>
            <a:off x="2514600" y="212634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1456-B7E5-442C-9AB1-1AC5E84773BD}"/>
              </a:ext>
            </a:extLst>
          </p:cNvPr>
          <p:cNvSpPr txBox="1"/>
          <p:nvPr/>
        </p:nvSpPr>
        <p:spPr>
          <a:xfrm>
            <a:off x="2514600" y="287118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7F0CEF-94F9-4C00-A42F-D07BAFCDDBD8}"/>
              </a:ext>
            </a:extLst>
          </p:cNvPr>
          <p:cNvCxnSpPr>
            <a:cxnSpLocks/>
          </p:cNvCxnSpPr>
          <p:nvPr/>
        </p:nvCxnSpPr>
        <p:spPr>
          <a:xfrm flipV="1">
            <a:off x="3385624" y="1381635"/>
            <a:ext cx="3329700" cy="1037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316D30-E983-4AC6-BBAD-DE6A992D2D54}"/>
              </a:ext>
            </a:extLst>
          </p:cNvPr>
          <p:cNvCxnSpPr>
            <a:cxnSpLocks/>
          </p:cNvCxnSpPr>
          <p:nvPr/>
        </p:nvCxnSpPr>
        <p:spPr>
          <a:xfrm flipV="1">
            <a:off x="3385624" y="1447793"/>
            <a:ext cx="4234376" cy="16989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32AFA37-34D0-48CC-BBDD-06C67CC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0281"/>
            <a:ext cx="457200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2A5B6-1918-414E-8B18-88C4AB5A4D30}"/>
              </a:ext>
            </a:extLst>
          </p:cNvPr>
          <p:cNvSpPr txBox="1"/>
          <p:nvPr/>
        </p:nvSpPr>
        <p:spPr>
          <a:xfrm>
            <a:off x="2467708" y="505728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FB9A6D-9773-46E9-B189-534E8B3E3721}"/>
              </a:ext>
            </a:extLst>
          </p:cNvPr>
          <p:cNvCxnSpPr>
            <a:cxnSpLocks/>
          </p:cNvCxnSpPr>
          <p:nvPr/>
        </p:nvCxnSpPr>
        <p:spPr>
          <a:xfrm>
            <a:off x="3338732" y="5332880"/>
            <a:ext cx="3519268" cy="12468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15F2F3-2BF1-4ED4-8852-A548ABAA759C}"/>
              </a:ext>
            </a:extLst>
          </p:cNvPr>
          <p:cNvSpPr txBox="1"/>
          <p:nvPr/>
        </p:nvSpPr>
        <p:spPr>
          <a:xfrm>
            <a:off x="3600256" y="4109468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Anterior View of Left Femur</a:t>
            </a:r>
          </a:p>
        </p:txBody>
      </p:sp>
    </p:spTree>
    <p:extLst>
      <p:ext uri="{BB962C8B-B14F-4D97-AF65-F5344CB8AC3E}">
        <p14:creationId xmlns:p14="http://schemas.microsoft.com/office/powerpoint/2010/main" val="354278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BB7A3C-3A37-4D55-9B41-0F46D5396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3" r="17407" b="10267"/>
          <a:stretch/>
        </p:blipFill>
        <p:spPr>
          <a:xfrm>
            <a:off x="6319738" y="849784"/>
            <a:ext cx="1676400" cy="5925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BE1C9-45B9-4109-B81D-7EF8642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B47C0-8740-4CD8-80E3-06403911BDEA}"/>
              </a:ext>
            </a:extLst>
          </p:cNvPr>
          <p:cNvSpPr txBox="1"/>
          <p:nvPr/>
        </p:nvSpPr>
        <p:spPr>
          <a:xfrm>
            <a:off x="4155331" y="904212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0F019-97A8-4B9E-8992-A8C38EF7CBF8}"/>
              </a:ext>
            </a:extLst>
          </p:cNvPr>
          <p:cNvSpPr txBox="1"/>
          <p:nvPr/>
        </p:nvSpPr>
        <p:spPr>
          <a:xfrm>
            <a:off x="4171897" y="5814948"/>
            <a:ext cx="10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4F51D-EF49-4A66-9F58-86DCD3AD0138}"/>
              </a:ext>
            </a:extLst>
          </p:cNvPr>
          <p:cNvCxnSpPr>
            <a:cxnSpLocks/>
          </p:cNvCxnSpPr>
          <p:nvPr/>
        </p:nvCxnSpPr>
        <p:spPr>
          <a:xfrm>
            <a:off x="4889773" y="1221533"/>
            <a:ext cx="2025377" cy="225624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6A6302-F159-4FE5-97C9-4B7FBB5CA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5" y="2322223"/>
            <a:ext cx="2981295" cy="4191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A7A789-4573-437D-928F-1F3FDC86CC7D}"/>
              </a:ext>
            </a:extLst>
          </p:cNvPr>
          <p:cNvSpPr txBox="1"/>
          <p:nvPr/>
        </p:nvSpPr>
        <p:spPr>
          <a:xfrm>
            <a:off x="4155331" y="2093389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5A5F2E-CD47-4B4E-AC14-E52A6E373363}"/>
              </a:ext>
            </a:extLst>
          </p:cNvPr>
          <p:cNvSpPr txBox="1"/>
          <p:nvPr/>
        </p:nvSpPr>
        <p:spPr>
          <a:xfrm>
            <a:off x="4184301" y="3868481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C63806-13A1-4C21-8EB3-6CB1A8AB3D7D}"/>
              </a:ext>
            </a:extLst>
          </p:cNvPr>
          <p:cNvSpPr txBox="1"/>
          <p:nvPr/>
        </p:nvSpPr>
        <p:spPr>
          <a:xfrm>
            <a:off x="4155331" y="4517171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7A73AC-62B2-4A9F-95F9-1D69854DA107}"/>
              </a:ext>
            </a:extLst>
          </p:cNvPr>
          <p:cNvCxnSpPr>
            <a:cxnSpLocks/>
          </p:cNvCxnSpPr>
          <p:nvPr/>
        </p:nvCxnSpPr>
        <p:spPr>
          <a:xfrm flipH="1">
            <a:off x="1962150" y="2429882"/>
            <a:ext cx="2049064" cy="71873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4ADFC0-4C84-4059-A931-ED800DDD5EF7}"/>
              </a:ext>
            </a:extLst>
          </p:cNvPr>
          <p:cNvCxnSpPr>
            <a:cxnSpLocks/>
          </p:cNvCxnSpPr>
          <p:nvPr/>
        </p:nvCxnSpPr>
        <p:spPr>
          <a:xfrm flipH="1" flipV="1">
            <a:off x="2085975" y="3690408"/>
            <a:ext cx="2191084" cy="36279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07FD90-DE01-41B7-AC96-E56C962DD1CD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1888443" y="3916435"/>
            <a:ext cx="2266888" cy="89312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E2299D-3F72-41B2-8B61-C762DC7835F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1888443" y="4809560"/>
            <a:ext cx="2283454" cy="12977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9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937025"/>
          </a:xfrm>
        </p:spPr>
        <p:txBody>
          <a:bodyPr/>
          <a:lstStyle/>
          <a:p>
            <a:r>
              <a:rPr lang="en-US" dirty="0"/>
              <a:t>Lab Safety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Anatomy and Physiology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000000"/>
                </a:solidFill>
              </a:rPr>
              <a:t>True or False</a:t>
            </a: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1- Only solid food is allowed in lab.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2- Any accident that happens in the lab has to be reported to the professor.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3- The lab will be cleaned by the lab assistant.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143000" cy="1143000"/>
          </a:xfrm>
        </p:spPr>
        <p:txBody>
          <a:bodyPr/>
          <a:lstStyle/>
          <a:p>
            <a:r>
              <a:rPr lang="en-US" dirty="0"/>
              <a:t>#4</a:t>
            </a:r>
          </a:p>
        </p:txBody>
      </p:sp>
      <p:pic>
        <p:nvPicPr>
          <p:cNvPr id="4" name="Content Placeholder 3" descr="wis50953_0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955" y="642617"/>
            <a:ext cx="4410062" cy="5715000"/>
          </a:xfr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430682" y="1389888"/>
            <a:ext cx="1931643" cy="175336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244" y="4253750"/>
            <a:ext cx="99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+mj-lt"/>
              </a:rPr>
              <a:t>#5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7051" y="4495800"/>
            <a:ext cx="4219374" cy="17483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09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Name </a:t>
            </a:r>
          </a:p>
          <a:p>
            <a:pPr algn="ctr"/>
            <a:r>
              <a:rPr lang="en-US" sz="4800" dirty="0"/>
              <a:t>the planes.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natom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609600"/>
            <a:ext cx="3673475" cy="5486400"/>
          </a:xfrm>
        </p:spPr>
      </p:pic>
      <p:sp>
        <p:nvSpPr>
          <p:cNvPr id="11" name="TextBox 10"/>
          <p:cNvSpPr txBox="1"/>
          <p:nvPr/>
        </p:nvSpPr>
        <p:spPr>
          <a:xfrm>
            <a:off x="3135510" y="1182116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8350" y="1135761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0710" y="2667000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19050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1443335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34290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54864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3110" y="51054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006" y="402356"/>
            <a:ext cx="2877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 the Terms of Position</a:t>
            </a:r>
          </a:p>
          <a:p>
            <a:r>
              <a:rPr lang="en-US" dirty="0"/>
              <a:t> on the left with the Number</a:t>
            </a:r>
          </a:p>
          <a:p>
            <a:r>
              <a:rPr lang="en-US" dirty="0"/>
              <a:t>on the right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006" y="1676400"/>
            <a:ext cx="10825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Distal </a:t>
            </a:r>
          </a:p>
          <a:p>
            <a:endParaRPr lang="en-US" dirty="0"/>
          </a:p>
          <a:p>
            <a:r>
              <a:rPr lang="en-US" dirty="0"/>
              <a:t>Left</a:t>
            </a:r>
          </a:p>
          <a:p>
            <a:endParaRPr lang="en-US" dirty="0"/>
          </a:p>
          <a:p>
            <a:r>
              <a:rPr lang="en-US" dirty="0"/>
              <a:t>Superior</a:t>
            </a:r>
          </a:p>
          <a:p>
            <a:endParaRPr lang="en-US" dirty="0"/>
          </a:p>
          <a:p>
            <a:r>
              <a:rPr lang="en-US" dirty="0"/>
              <a:t>Right</a:t>
            </a:r>
          </a:p>
          <a:p>
            <a:endParaRPr lang="en-US" dirty="0"/>
          </a:p>
          <a:p>
            <a:r>
              <a:rPr lang="en-US" dirty="0"/>
              <a:t>Inferior</a:t>
            </a:r>
          </a:p>
          <a:p>
            <a:endParaRPr lang="en-US" dirty="0"/>
          </a:p>
          <a:p>
            <a:r>
              <a:rPr lang="en-US" dirty="0"/>
              <a:t>Proximal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icrosco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006" y="93552"/>
            <a:ext cx="3815443" cy="6504519"/>
          </a:xfrm>
        </p:spPr>
      </p:pic>
      <p:sp>
        <p:nvSpPr>
          <p:cNvPr id="7" name="TextBox 6"/>
          <p:cNvSpPr txBox="1"/>
          <p:nvPr/>
        </p:nvSpPr>
        <p:spPr>
          <a:xfrm>
            <a:off x="542527" y="1417638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#12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1711683" y="634341"/>
            <a:ext cx="3301188" cy="12141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527" y="2279412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#13</a:t>
            </a:r>
          </a:p>
        </p:txBody>
      </p:sp>
      <p:cxnSp>
        <p:nvCxnSpPr>
          <p:cNvPr id="14" name="Straight Arrow Connector 13"/>
          <p:cNvCxnSpPr>
            <a:cxnSpLocks/>
            <a:stCxn id="10" idx="3"/>
          </p:cNvCxnSpPr>
          <p:nvPr/>
        </p:nvCxnSpPr>
        <p:spPr>
          <a:xfrm>
            <a:off x="1797010" y="2710299"/>
            <a:ext cx="3013115" cy="1272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863" y="3962400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#15</a:t>
            </a:r>
          </a:p>
        </p:txBody>
      </p:sp>
      <p:cxnSp>
        <p:nvCxnSpPr>
          <p:cNvPr id="17" name="Straight Arrow Connector 16"/>
          <p:cNvCxnSpPr>
            <a:cxnSpLocks/>
            <a:stCxn id="11" idx="3"/>
          </p:cNvCxnSpPr>
          <p:nvPr/>
        </p:nvCxnSpPr>
        <p:spPr>
          <a:xfrm>
            <a:off x="1754346" y="3572073"/>
            <a:ext cx="3055779" cy="12721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863" y="3141186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953000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#16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1711683" y="4229572"/>
            <a:ext cx="2603142" cy="16371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1797010" y="4923568"/>
            <a:ext cx="3365540" cy="42860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al25693_03_16_bas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964656"/>
            <a:ext cx="87233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6264" y="758678"/>
            <a:ext cx="7357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17- Which of these blood cells is in a hypotonic solution?</a:t>
            </a:r>
          </a:p>
          <a:p>
            <a:endParaRPr lang="en-US" sz="2400" dirty="0"/>
          </a:p>
          <a:p>
            <a:r>
              <a:rPr lang="en-US" sz="2400" dirty="0"/>
              <a:t>18- Which is in a hypertonic solution?</a:t>
            </a:r>
          </a:p>
          <a:p>
            <a:endParaRPr lang="en-US" sz="2400" dirty="0"/>
          </a:p>
          <a:p>
            <a:r>
              <a:rPr lang="en-US" sz="2400" dirty="0"/>
              <a:t>19- Which is in a Isotonic solution?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" y="2977203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9850" y="2977203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9225" y="2964656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od 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88" y="3481649"/>
            <a:ext cx="4035720" cy="3086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88" y="231767"/>
            <a:ext cx="4035719" cy="3026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65" y="231767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543" y="1835590"/>
            <a:ext cx="20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Stratified Squamous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543" y="2984417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543" y="4106920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543" y="5394051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3" y="3695990"/>
            <a:ext cx="4035720" cy="3026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3" y="506861"/>
            <a:ext cx="4035719" cy="3026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1767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543" y="183559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Columnar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298441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cuboidal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4106920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543" y="5394051"/>
            <a:ext cx="87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Areolar</a:t>
            </a:r>
          </a:p>
        </p:txBody>
      </p:sp>
    </p:spTree>
    <p:extLst>
      <p:ext uri="{BB962C8B-B14F-4D97-AF65-F5344CB8AC3E}">
        <p14:creationId xmlns:p14="http://schemas.microsoft.com/office/powerpoint/2010/main" val="3314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79" y="122384"/>
            <a:ext cx="4035719" cy="302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79" y="3655025"/>
            <a:ext cx="4035718" cy="3026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3620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183559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Squamous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298441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Simple Cuboidal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543" y="41069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543" y="53940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Adipose</a:t>
            </a:r>
          </a:p>
        </p:txBody>
      </p:sp>
    </p:spTree>
    <p:extLst>
      <p:ext uri="{BB962C8B-B14F-4D97-AF65-F5344CB8AC3E}">
        <p14:creationId xmlns:p14="http://schemas.microsoft.com/office/powerpoint/2010/main" val="233372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254</TotalTime>
  <Words>312</Words>
  <Application>Microsoft Office PowerPoint</Application>
  <PresentationFormat>On-screen Show (4:3)</PresentationFormat>
  <Paragraphs>127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Lab Safety Anatomy and Physiology II</vt:lpstr>
      <vt:lpstr>#4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these Bone</vt:lpstr>
      <vt:lpstr>Name These Features</vt:lpstr>
      <vt:lpstr>Name These Features</vt:lpstr>
      <vt:lpstr>Name These Bones</vt:lpstr>
      <vt:lpstr>Name These Features</vt:lpstr>
      <vt:lpstr>Extra Credit</vt:lpstr>
    </vt:vector>
  </TitlesOfParts>
  <Company>Ocean County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Camilo</dc:creator>
  <cp:lastModifiedBy>Angel Camilo</cp:lastModifiedBy>
  <cp:revision>28</cp:revision>
  <dcterms:created xsi:type="dcterms:W3CDTF">2016-03-13T22:30:16Z</dcterms:created>
  <dcterms:modified xsi:type="dcterms:W3CDTF">2021-10-26T13:12:46Z</dcterms:modified>
</cp:coreProperties>
</file>