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43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6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2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024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59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037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73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507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2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9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29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5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85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27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8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4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A277C2-8183-4285-93ED-94210A14D1F1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8142E4-1123-4B18-BD6E-79BCDF8C62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3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kbraendly@ocean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509533"/>
            <a:ext cx="7772400" cy="5524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1050" b="1" dirty="0" smtClean="0">
              <a:solidFill>
                <a:srgbClr val="000000"/>
              </a:solidFill>
              <a:latin typeface="Adobe Hebrew" panose="02040503050201020203" pitchFamily="18" charset="-79"/>
              <a:ea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Adobe Hebrew" panose="02040503050201020203" pitchFamily="18" charset="-79"/>
                <a:ea typeface="Times New Roman" panose="02020603050405020304" pitchFamily="18" charset="0"/>
              </a:rPr>
              <a:t>All </a:t>
            </a:r>
            <a:r>
              <a:rPr lang="en-US" b="1" dirty="0">
                <a:solidFill>
                  <a:srgbClr val="000000"/>
                </a:solidFill>
                <a:latin typeface="Adobe Hebrew" panose="02040503050201020203" pitchFamily="18" charset="-79"/>
                <a:ea typeface="Times New Roman" panose="02020603050405020304" pitchFamily="18" charset="0"/>
              </a:rPr>
              <a:t>School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Adobe Hebrew" panose="02040503050201020203" pitchFamily="18" charset="-79"/>
                <a:ea typeface="Times New Roman" panose="02020603050405020304" pitchFamily="18" charset="0"/>
              </a:rPr>
              <a:t>Faculty Meeting Agenda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200" dirty="0" smtClean="0">
                <a:solidFill>
                  <a:srgbClr val="000000"/>
                </a:solidFill>
                <a:latin typeface="Adobe Hebrew" panose="02040503050201020203" pitchFamily="18" charset="-79"/>
                <a:ea typeface="Times New Roman" panose="02020603050405020304" pitchFamily="18" charset="0"/>
              </a:rPr>
              <a:t>October 29</a:t>
            </a:r>
            <a:r>
              <a:rPr lang="en-US" sz="1200" smtClean="0">
                <a:solidFill>
                  <a:srgbClr val="000000"/>
                </a:solidFill>
                <a:latin typeface="Adobe Hebrew" panose="02040503050201020203" pitchFamily="18" charset="-79"/>
                <a:ea typeface="Times New Roman" panose="02020603050405020304" pitchFamily="18" charset="0"/>
              </a:rPr>
              <a:t>, 2019</a:t>
            </a:r>
            <a:endParaRPr lang="en-US" sz="1200" dirty="0" smtClean="0">
              <a:solidFill>
                <a:srgbClr val="000000"/>
              </a:solidFill>
              <a:latin typeface="Adobe Hebrew" panose="02040503050201020203" pitchFamily="18" charset="-79"/>
              <a:ea typeface="Times New Roman" panose="02020603050405020304" pitchFamily="18" charset="0"/>
            </a:endParaRPr>
          </a:p>
          <a:p>
            <a:pPr algn="ctr"/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000" i="1" dirty="0" smtClean="0">
                <a:solidFill>
                  <a:srgbClr val="000000"/>
                </a:solidFill>
                <a:latin typeface="Adobe Hebrew" panose="02040503050201020203" pitchFamily="18" charset="-79"/>
                <a:ea typeface="Times New Roman" panose="02020603050405020304" pitchFamily="18" charset="0"/>
              </a:rPr>
              <a:t>Welcome</a:t>
            </a:r>
            <a:r>
              <a:rPr lang="en-US" sz="1000" i="1" dirty="0">
                <a:solidFill>
                  <a:srgbClr val="000000"/>
                </a:solidFill>
                <a:latin typeface="Adobe Hebrew" panose="02040503050201020203" pitchFamily="18" charset="-79"/>
                <a:ea typeface="Times New Roman" panose="02020603050405020304" pitchFamily="18" charset="0"/>
              </a:rPr>
              <a:t>: Dr. Joseph Konopka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Screen Capture in Education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Brandi Granett</a:t>
            </a: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eLearning Adjunct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Epson Smart Board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Stephanie Kroeger</a:t>
            </a: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Lecturer Accounting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Your Cell Phone or Tablet to Enhance Your Labs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Eric Antonelli, </a:t>
            </a: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Faculty Science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Angel Camilo,</a:t>
            </a: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Lecturer Biology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100" i="1" dirty="0" err="1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GoReact</a:t>
            </a:r>
            <a:r>
              <a:rPr lang="en-US" sz="11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10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Saundra Piscitelli</a:t>
            </a: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Faculty Sign Language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Electronic Textbook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Maryjean Natoli</a:t>
            </a: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Lecturer Nursing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dirty="0">
                <a:solidFill>
                  <a:srgbClr val="1F497D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i="1" dirty="0">
                <a:latin typeface="Garamond" panose="02020404030301010803" pitchFamily="18" charset="0"/>
                <a:ea typeface="Calibri" panose="020F0502020204030204" pitchFamily="34" charset="0"/>
              </a:rPr>
              <a:t>The Center for Instructional Empowerment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b="1" dirty="0">
                <a:latin typeface="Garamond" panose="02020404030301010803" pitchFamily="18" charset="0"/>
                <a:ea typeface="Calibri" panose="020F0502020204030204" pitchFamily="34" charset="0"/>
              </a:rPr>
              <a:t>Eric Daniels</a:t>
            </a:r>
            <a:r>
              <a:rPr lang="en-US" sz="1100" dirty="0">
                <a:latin typeface="Garamond" panose="02020404030301010803" pitchFamily="18" charset="0"/>
                <a:ea typeface="Calibri" panose="020F0502020204030204" pitchFamily="34" charset="0"/>
              </a:rPr>
              <a:t>, Educational Technologist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dirty="0">
                <a:solidFill>
                  <a:srgbClr val="1F497D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i="1" dirty="0">
                <a:latin typeface="Garamond" panose="02020404030301010803" pitchFamily="18" charset="0"/>
                <a:ea typeface="Calibri" panose="020F0502020204030204" pitchFamily="34" charset="0"/>
              </a:rPr>
              <a:t>Classroom Tech Training &amp; New Technology 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Kevin Braendly</a:t>
            </a: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, Instructional Technology Systems Manager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100" u="sng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hlinkClick r:id="rId2"/>
              </a:rPr>
              <a:t>kbraendly@ocean.edu</a:t>
            </a: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  x2261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3"/>
            <a:endParaRPr lang="en-US" sz="1200" i="1" dirty="0" smtClean="0">
              <a:latin typeface="Garamond" panose="02020404030301010803" pitchFamily="18" charset="0"/>
              <a:cs typeface="Adobe Hebrew" pitchFamily="18" charset="-79"/>
            </a:endParaRPr>
          </a:p>
        </p:txBody>
      </p:sp>
      <p:pic>
        <p:nvPicPr>
          <p:cNvPr id="2" name="Picture 1" descr="Autumn PNG Transparent Images | PNG Al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781" y="5471957"/>
            <a:ext cx="2541038" cy="5621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6800" y="6858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aramond" panose="02020404030301010803" pitchFamily="18" charset="0"/>
                <a:ea typeface="Calibri" panose="020F0502020204030204" pitchFamily="34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0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801</TotalTime>
  <Words>15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Hebrew</vt:lpstr>
      <vt:lpstr>Arial</vt:lpstr>
      <vt:lpstr>Calibri</vt:lpstr>
      <vt:lpstr>Garamond</vt:lpstr>
      <vt:lpstr>Times New Roman</vt:lpstr>
      <vt:lpstr>Organic</vt:lpstr>
      <vt:lpstr>PowerPoint Presentation</vt:lpstr>
    </vt:vector>
  </TitlesOfParts>
  <Company>Ocean County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O'Neill</dc:creator>
  <cp:lastModifiedBy>Kevin Braendly</cp:lastModifiedBy>
  <cp:revision>46</cp:revision>
  <cp:lastPrinted>2019-10-09T16:54:12Z</cp:lastPrinted>
  <dcterms:created xsi:type="dcterms:W3CDTF">2014-11-03T13:32:17Z</dcterms:created>
  <dcterms:modified xsi:type="dcterms:W3CDTF">2019-10-29T13:31:37Z</dcterms:modified>
</cp:coreProperties>
</file>